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02F2-17E0-4BCA-BA7D-928FA63C48A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3EEC-5CE0-4AB4-91F8-22F59F5D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666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02F2-17E0-4BCA-BA7D-928FA63C48A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3EEC-5CE0-4AB4-91F8-22F59F5D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08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02F2-17E0-4BCA-BA7D-928FA63C48A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3EEC-5CE0-4AB4-91F8-22F59F5D8B3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4589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02F2-17E0-4BCA-BA7D-928FA63C48A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3EEC-5CE0-4AB4-91F8-22F59F5D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191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02F2-17E0-4BCA-BA7D-928FA63C48A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3EEC-5CE0-4AB4-91F8-22F59F5D8B3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8030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02F2-17E0-4BCA-BA7D-928FA63C48A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3EEC-5CE0-4AB4-91F8-22F59F5D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70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02F2-17E0-4BCA-BA7D-928FA63C48A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3EEC-5CE0-4AB4-91F8-22F59F5D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498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02F2-17E0-4BCA-BA7D-928FA63C48A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3EEC-5CE0-4AB4-91F8-22F59F5D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161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02F2-17E0-4BCA-BA7D-928FA63C48A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3EEC-5CE0-4AB4-91F8-22F59F5D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3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02F2-17E0-4BCA-BA7D-928FA63C48A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3EEC-5CE0-4AB4-91F8-22F59F5D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88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02F2-17E0-4BCA-BA7D-928FA63C48A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3EEC-5CE0-4AB4-91F8-22F59F5D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79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02F2-17E0-4BCA-BA7D-928FA63C48A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3EEC-5CE0-4AB4-91F8-22F59F5D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939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02F2-17E0-4BCA-BA7D-928FA63C48A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3EEC-5CE0-4AB4-91F8-22F59F5D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5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02F2-17E0-4BCA-BA7D-928FA63C48A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3EEC-5CE0-4AB4-91F8-22F59F5D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614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02F2-17E0-4BCA-BA7D-928FA63C48A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3EEC-5CE0-4AB4-91F8-22F59F5D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8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202F2-17E0-4BCA-BA7D-928FA63C48A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3EEC-5CE0-4AB4-91F8-22F59F5D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51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202F2-17E0-4BCA-BA7D-928FA63C48A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E273EEC-5CE0-4AB4-91F8-22F59F5D8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30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8041" y="1039560"/>
            <a:ext cx="7766936" cy="1646302"/>
          </a:xfrm>
        </p:spPr>
        <p:txBody>
          <a:bodyPr/>
          <a:lstStyle/>
          <a:p>
            <a:pPr algn="ctr"/>
            <a:r>
              <a:rPr lang="en-US" dirty="0"/>
              <a:t>Hebrew Shabbat Shots</a:t>
            </a:r>
            <a:br>
              <a:rPr lang="en-US" dirty="0"/>
            </a:br>
            <a:r>
              <a:rPr lang="en-US" sz="2800" dirty="0"/>
              <a:t>(In 5 minutes or less)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9565" y="5256781"/>
            <a:ext cx="4304438" cy="109689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Paleo Hebrew Word Picture Inspirations</a:t>
            </a:r>
          </a:p>
          <a:p>
            <a:pPr algn="ctr"/>
            <a:r>
              <a:rPr lang="en-US" dirty="0">
                <a:solidFill>
                  <a:schemeClr val="accent1"/>
                </a:solidFill>
              </a:rPr>
              <a:t>Pure Lip Hebrew School</a:t>
            </a:r>
          </a:p>
          <a:p>
            <a:pPr algn="ctr"/>
            <a:r>
              <a:rPr lang="en-US" dirty="0">
                <a:solidFill>
                  <a:schemeClr val="accent1"/>
                </a:solidFill>
              </a:rPr>
              <a:t>www.MyHebrewTeacher.com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391F4A-627C-447D-96C5-7701DA04C765}"/>
              </a:ext>
            </a:extLst>
          </p:cNvPr>
          <p:cNvSpPr txBox="1"/>
          <p:nvPr/>
        </p:nvSpPr>
        <p:spPr>
          <a:xfrm>
            <a:off x="2322152" y="3248809"/>
            <a:ext cx="75476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CEASE - Shabbat a Sign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25BF9D-544C-4E23-826F-489B5BC3AC16}"/>
              </a:ext>
            </a:extLst>
          </p:cNvPr>
          <p:cNvSpPr/>
          <p:nvPr/>
        </p:nvSpPr>
        <p:spPr>
          <a:xfrm>
            <a:off x="1008845" y="5999627"/>
            <a:ext cx="678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HSS2</a:t>
            </a:r>
          </a:p>
        </p:txBody>
      </p:sp>
    </p:spTree>
    <p:extLst>
      <p:ext uri="{BB962C8B-B14F-4D97-AF65-F5344CB8AC3E}">
        <p14:creationId xmlns:p14="http://schemas.microsoft.com/office/powerpoint/2010/main" val="65200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45327" y="522514"/>
            <a:ext cx="34137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9600" dirty="0"/>
              <a:t>ש ב ת</a:t>
            </a:r>
            <a:endParaRPr lang="en-US" sz="9600" dirty="0"/>
          </a:p>
        </p:txBody>
      </p:sp>
      <p:sp>
        <p:nvSpPr>
          <p:cNvPr id="4" name="TextBox 3"/>
          <p:cNvSpPr txBox="1"/>
          <p:nvPr/>
        </p:nvSpPr>
        <p:spPr>
          <a:xfrm>
            <a:off x="5102087" y="491736"/>
            <a:ext cx="46852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Shabbat  = </a:t>
            </a:r>
          </a:p>
          <a:p>
            <a:r>
              <a:rPr lang="en-US" sz="2800" dirty="0"/>
              <a:t>Cease from ordinary work and enter His rest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45327" y="2307771"/>
            <a:ext cx="830949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                     1) Press</a:t>
            </a:r>
          </a:p>
          <a:p>
            <a:r>
              <a:rPr lang="en-US" dirty="0"/>
              <a:t>                   2) House</a:t>
            </a:r>
          </a:p>
          <a:p>
            <a:r>
              <a:rPr lang="en-US" dirty="0"/>
              <a:t>                   (these first 2 letters spell)    </a:t>
            </a:r>
            <a:r>
              <a:rPr lang="en-US" dirty="0" err="1"/>
              <a:t>shoov</a:t>
            </a:r>
            <a:r>
              <a:rPr lang="en-US" dirty="0"/>
              <a:t> </a:t>
            </a:r>
            <a:r>
              <a:rPr lang="he-IL" sz="2800" dirty="0"/>
              <a:t>שב </a:t>
            </a:r>
            <a:r>
              <a:rPr lang="en-US" sz="2800" dirty="0"/>
              <a:t>   </a:t>
            </a:r>
            <a:r>
              <a:rPr lang="en-US" dirty="0"/>
              <a:t>Return to the house</a:t>
            </a:r>
            <a:endParaRPr lang="en-US" sz="2800" dirty="0"/>
          </a:p>
          <a:p>
            <a:r>
              <a:rPr lang="en-US" dirty="0"/>
              <a:t>  3) Sign of the Covenant</a:t>
            </a:r>
          </a:p>
          <a:p>
            <a:endParaRPr lang="en-US" dirty="0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71450ED9-769A-4E5F-BD35-8F6E6A2B49CF}"/>
              </a:ext>
            </a:extLst>
          </p:cNvPr>
          <p:cNvSpPr/>
          <p:nvPr/>
        </p:nvSpPr>
        <p:spPr>
          <a:xfrm>
            <a:off x="4664765" y="2358887"/>
            <a:ext cx="437322" cy="251791"/>
          </a:xfrm>
          <a:custGeom>
            <a:avLst/>
            <a:gdLst>
              <a:gd name="connsiteX0" fmla="*/ 437322 w 437322"/>
              <a:gd name="connsiteY0" fmla="*/ 0 h 251791"/>
              <a:gd name="connsiteX1" fmla="*/ 424070 w 437322"/>
              <a:gd name="connsiteY1" fmla="*/ 66261 h 251791"/>
              <a:gd name="connsiteX2" fmla="*/ 397565 w 437322"/>
              <a:gd name="connsiteY2" fmla="*/ 92765 h 251791"/>
              <a:gd name="connsiteX3" fmla="*/ 384313 w 437322"/>
              <a:gd name="connsiteY3" fmla="*/ 145774 h 251791"/>
              <a:gd name="connsiteX4" fmla="*/ 331305 w 437322"/>
              <a:gd name="connsiteY4" fmla="*/ 251791 h 251791"/>
              <a:gd name="connsiteX5" fmla="*/ 291548 w 437322"/>
              <a:gd name="connsiteY5" fmla="*/ 238539 h 251791"/>
              <a:gd name="connsiteX6" fmla="*/ 278296 w 437322"/>
              <a:gd name="connsiteY6" fmla="*/ 198783 h 251791"/>
              <a:gd name="connsiteX7" fmla="*/ 251792 w 437322"/>
              <a:gd name="connsiteY7" fmla="*/ 172278 h 251791"/>
              <a:gd name="connsiteX8" fmla="*/ 225287 w 437322"/>
              <a:gd name="connsiteY8" fmla="*/ 198783 h 251791"/>
              <a:gd name="connsiteX9" fmla="*/ 185531 w 437322"/>
              <a:gd name="connsiteY9" fmla="*/ 212035 h 251791"/>
              <a:gd name="connsiteX10" fmla="*/ 172278 w 437322"/>
              <a:gd name="connsiteY10" fmla="*/ 251791 h 251791"/>
              <a:gd name="connsiteX11" fmla="*/ 119270 w 437322"/>
              <a:gd name="connsiteY11" fmla="*/ 238539 h 251791"/>
              <a:gd name="connsiteX12" fmla="*/ 66261 w 437322"/>
              <a:gd name="connsiteY12" fmla="*/ 172278 h 251791"/>
              <a:gd name="connsiteX13" fmla="*/ 39757 w 437322"/>
              <a:gd name="connsiteY13" fmla="*/ 119270 h 251791"/>
              <a:gd name="connsiteX14" fmla="*/ 0 w 437322"/>
              <a:gd name="connsiteY14" fmla="*/ 66261 h 251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37322" h="251791">
                <a:moveTo>
                  <a:pt x="437322" y="0"/>
                </a:moveTo>
                <a:cubicBezTo>
                  <a:pt x="432905" y="22087"/>
                  <a:pt x="432943" y="45558"/>
                  <a:pt x="424070" y="66261"/>
                </a:cubicBezTo>
                <a:cubicBezTo>
                  <a:pt x="419148" y="77745"/>
                  <a:pt x="403153" y="81590"/>
                  <a:pt x="397565" y="92765"/>
                </a:cubicBezTo>
                <a:cubicBezTo>
                  <a:pt x="389420" y="109056"/>
                  <a:pt x="391318" y="128962"/>
                  <a:pt x="384313" y="145774"/>
                </a:cubicBezTo>
                <a:cubicBezTo>
                  <a:pt x="369117" y="182245"/>
                  <a:pt x="331305" y="251791"/>
                  <a:pt x="331305" y="251791"/>
                </a:cubicBezTo>
                <a:cubicBezTo>
                  <a:pt x="318053" y="247374"/>
                  <a:pt x="301426" y="248417"/>
                  <a:pt x="291548" y="238539"/>
                </a:cubicBezTo>
                <a:cubicBezTo>
                  <a:pt x="281670" y="228662"/>
                  <a:pt x="285483" y="210761"/>
                  <a:pt x="278296" y="198783"/>
                </a:cubicBezTo>
                <a:cubicBezTo>
                  <a:pt x="271868" y="188069"/>
                  <a:pt x="260627" y="181113"/>
                  <a:pt x="251792" y="172278"/>
                </a:cubicBezTo>
                <a:cubicBezTo>
                  <a:pt x="242957" y="181113"/>
                  <a:pt x="236001" y="192355"/>
                  <a:pt x="225287" y="198783"/>
                </a:cubicBezTo>
                <a:cubicBezTo>
                  <a:pt x="213309" y="205970"/>
                  <a:pt x="195409" y="202158"/>
                  <a:pt x="185531" y="212035"/>
                </a:cubicBezTo>
                <a:cubicBezTo>
                  <a:pt x="175653" y="221912"/>
                  <a:pt x="176696" y="238539"/>
                  <a:pt x="172278" y="251791"/>
                </a:cubicBezTo>
                <a:cubicBezTo>
                  <a:pt x="154609" y="247374"/>
                  <a:pt x="135560" y="246684"/>
                  <a:pt x="119270" y="238539"/>
                </a:cubicBezTo>
                <a:cubicBezTo>
                  <a:pt x="101853" y="229831"/>
                  <a:pt x="73753" y="185389"/>
                  <a:pt x="66261" y="172278"/>
                </a:cubicBezTo>
                <a:cubicBezTo>
                  <a:pt x="56460" y="155126"/>
                  <a:pt x="49558" y="136422"/>
                  <a:pt x="39757" y="119270"/>
                </a:cubicBezTo>
                <a:cubicBezTo>
                  <a:pt x="19777" y="84306"/>
                  <a:pt x="20596" y="86857"/>
                  <a:pt x="0" y="6626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7DB9C1F-EFBF-4BD4-948B-BAC159BBFC9D}"/>
              </a:ext>
            </a:extLst>
          </p:cNvPr>
          <p:cNvSpPr/>
          <p:nvPr/>
        </p:nvSpPr>
        <p:spPr>
          <a:xfrm>
            <a:off x="3856383" y="2761361"/>
            <a:ext cx="400096" cy="233630"/>
          </a:xfrm>
          <a:custGeom>
            <a:avLst/>
            <a:gdLst>
              <a:gd name="connsiteX0" fmla="*/ 0 w 400096"/>
              <a:gd name="connsiteY0" fmla="*/ 233630 h 233630"/>
              <a:gd name="connsiteX1" fmla="*/ 384313 w 400096"/>
              <a:gd name="connsiteY1" fmla="*/ 220378 h 233630"/>
              <a:gd name="connsiteX2" fmla="*/ 397565 w 400096"/>
              <a:gd name="connsiteY2" fmla="*/ 180622 h 233630"/>
              <a:gd name="connsiteX3" fmla="*/ 344556 w 400096"/>
              <a:gd name="connsiteY3" fmla="*/ 140865 h 233630"/>
              <a:gd name="connsiteX4" fmla="*/ 304800 w 400096"/>
              <a:gd name="connsiteY4" fmla="*/ 114361 h 233630"/>
              <a:gd name="connsiteX5" fmla="*/ 278295 w 400096"/>
              <a:gd name="connsiteY5" fmla="*/ 87856 h 233630"/>
              <a:gd name="connsiteX6" fmla="*/ 225287 w 400096"/>
              <a:gd name="connsiteY6" fmla="*/ 61352 h 233630"/>
              <a:gd name="connsiteX7" fmla="*/ 172278 w 400096"/>
              <a:gd name="connsiteY7" fmla="*/ 8343 h 233630"/>
              <a:gd name="connsiteX8" fmla="*/ 145774 w 400096"/>
              <a:gd name="connsiteY8" fmla="*/ 87856 h 233630"/>
              <a:gd name="connsiteX9" fmla="*/ 92765 w 400096"/>
              <a:gd name="connsiteY9" fmla="*/ 220378 h 233630"/>
              <a:gd name="connsiteX10" fmla="*/ 92765 w 400096"/>
              <a:gd name="connsiteY10" fmla="*/ 233630 h 23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0096" h="233630">
                <a:moveTo>
                  <a:pt x="0" y="233630"/>
                </a:moveTo>
                <a:cubicBezTo>
                  <a:pt x="128104" y="229213"/>
                  <a:pt x="257257" y="237319"/>
                  <a:pt x="384313" y="220378"/>
                </a:cubicBezTo>
                <a:cubicBezTo>
                  <a:pt x="398159" y="218532"/>
                  <a:pt x="403812" y="193116"/>
                  <a:pt x="397565" y="180622"/>
                </a:cubicBezTo>
                <a:cubicBezTo>
                  <a:pt x="387687" y="160867"/>
                  <a:pt x="362529" y="153703"/>
                  <a:pt x="344556" y="140865"/>
                </a:cubicBezTo>
                <a:cubicBezTo>
                  <a:pt x="331596" y="131608"/>
                  <a:pt x="317237" y="124310"/>
                  <a:pt x="304800" y="114361"/>
                </a:cubicBezTo>
                <a:cubicBezTo>
                  <a:pt x="295043" y="106556"/>
                  <a:pt x="288691" y="94787"/>
                  <a:pt x="278295" y="87856"/>
                </a:cubicBezTo>
                <a:cubicBezTo>
                  <a:pt x="261858" y="76898"/>
                  <a:pt x="242956" y="70187"/>
                  <a:pt x="225287" y="61352"/>
                </a:cubicBezTo>
                <a:cubicBezTo>
                  <a:pt x="225287" y="61352"/>
                  <a:pt x="207615" y="-26994"/>
                  <a:pt x="172278" y="8343"/>
                </a:cubicBezTo>
                <a:cubicBezTo>
                  <a:pt x="152523" y="28098"/>
                  <a:pt x="158268" y="62868"/>
                  <a:pt x="145774" y="87856"/>
                </a:cubicBezTo>
                <a:cubicBezTo>
                  <a:pt x="129933" y="119537"/>
                  <a:pt x="92765" y="187624"/>
                  <a:pt x="92765" y="220378"/>
                </a:cubicBezTo>
                <a:lnTo>
                  <a:pt x="92765" y="23363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98159EA-4521-4EF8-AE11-DBA3467A4762}"/>
              </a:ext>
            </a:extLst>
          </p:cNvPr>
          <p:cNvSpPr/>
          <p:nvPr/>
        </p:nvSpPr>
        <p:spPr>
          <a:xfrm>
            <a:off x="4426226" y="3432313"/>
            <a:ext cx="265044" cy="357843"/>
          </a:xfrm>
          <a:custGeom>
            <a:avLst/>
            <a:gdLst>
              <a:gd name="connsiteX0" fmla="*/ 0 w 265044"/>
              <a:gd name="connsiteY0" fmla="*/ 0 h 357843"/>
              <a:gd name="connsiteX1" fmla="*/ 26504 w 265044"/>
              <a:gd name="connsiteY1" fmla="*/ 66261 h 357843"/>
              <a:gd name="connsiteX2" fmla="*/ 79513 w 265044"/>
              <a:gd name="connsiteY2" fmla="*/ 119270 h 357843"/>
              <a:gd name="connsiteX3" fmla="*/ 132522 w 265044"/>
              <a:gd name="connsiteY3" fmla="*/ 198783 h 357843"/>
              <a:gd name="connsiteX4" fmla="*/ 172278 w 265044"/>
              <a:gd name="connsiteY4" fmla="*/ 212035 h 357843"/>
              <a:gd name="connsiteX5" fmla="*/ 185531 w 265044"/>
              <a:gd name="connsiteY5" fmla="*/ 251791 h 357843"/>
              <a:gd name="connsiteX6" fmla="*/ 225287 w 265044"/>
              <a:gd name="connsiteY6" fmla="*/ 278296 h 357843"/>
              <a:gd name="connsiteX7" fmla="*/ 265044 w 265044"/>
              <a:gd name="connsiteY7" fmla="*/ 357809 h 357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5044" h="357843">
                <a:moveTo>
                  <a:pt x="0" y="0"/>
                </a:moveTo>
                <a:cubicBezTo>
                  <a:pt x="8835" y="22087"/>
                  <a:pt x="13309" y="46468"/>
                  <a:pt x="26504" y="66261"/>
                </a:cubicBezTo>
                <a:cubicBezTo>
                  <a:pt x="40365" y="87053"/>
                  <a:pt x="68338" y="96919"/>
                  <a:pt x="79513" y="119270"/>
                </a:cubicBezTo>
                <a:cubicBezTo>
                  <a:pt x="93321" y="146887"/>
                  <a:pt x="103612" y="181437"/>
                  <a:pt x="132522" y="198783"/>
                </a:cubicBezTo>
                <a:cubicBezTo>
                  <a:pt x="144500" y="205970"/>
                  <a:pt x="159026" y="207618"/>
                  <a:pt x="172278" y="212035"/>
                </a:cubicBezTo>
                <a:cubicBezTo>
                  <a:pt x="176696" y="225287"/>
                  <a:pt x="176805" y="240883"/>
                  <a:pt x="185531" y="251791"/>
                </a:cubicBezTo>
                <a:cubicBezTo>
                  <a:pt x="195481" y="264228"/>
                  <a:pt x="216846" y="264790"/>
                  <a:pt x="225287" y="278296"/>
                </a:cubicBezTo>
                <a:cubicBezTo>
                  <a:pt x="277601" y="362000"/>
                  <a:pt x="219993" y="357809"/>
                  <a:pt x="265044" y="3578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116E091-B6A3-41E0-9740-782E475A0C8E}"/>
              </a:ext>
            </a:extLst>
          </p:cNvPr>
          <p:cNvSpPr/>
          <p:nvPr/>
        </p:nvSpPr>
        <p:spPr>
          <a:xfrm>
            <a:off x="4452730" y="3564835"/>
            <a:ext cx="238612" cy="132522"/>
          </a:xfrm>
          <a:custGeom>
            <a:avLst/>
            <a:gdLst>
              <a:gd name="connsiteX0" fmla="*/ 0 w 238612"/>
              <a:gd name="connsiteY0" fmla="*/ 132522 h 132522"/>
              <a:gd name="connsiteX1" fmla="*/ 119270 w 238612"/>
              <a:gd name="connsiteY1" fmla="*/ 66261 h 132522"/>
              <a:gd name="connsiteX2" fmla="*/ 185531 w 238612"/>
              <a:gd name="connsiteY2" fmla="*/ 26504 h 132522"/>
              <a:gd name="connsiteX3" fmla="*/ 238540 w 238612"/>
              <a:gd name="connsiteY3" fmla="*/ 0 h 132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612" h="132522">
                <a:moveTo>
                  <a:pt x="0" y="132522"/>
                </a:moveTo>
                <a:cubicBezTo>
                  <a:pt x="184603" y="-15161"/>
                  <a:pt x="-28225" y="140009"/>
                  <a:pt x="119270" y="66261"/>
                </a:cubicBezTo>
                <a:cubicBezTo>
                  <a:pt x="230285" y="10753"/>
                  <a:pt x="50478" y="65090"/>
                  <a:pt x="185531" y="26504"/>
                </a:cubicBezTo>
                <a:cubicBezTo>
                  <a:pt x="242825" y="10135"/>
                  <a:pt x="238540" y="31962"/>
                  <a:pt x="23854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E9DCD6-8BA9-463A-9E89-DEA39A532F25}"/>
              </a:ext>
            </a:extLst>
          </p:cNvPr>
          <p:cNvSpPr txBox="1"/>
          <p:nvPr/>
        </p:nvSpPr>
        <p:spPr>
          <a:xfrm>
            <a:off x="821634" y="4220879"/>
            <a:ext cx="97933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Pressing the house causes a return to His House and His Covenant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21C9DA-D212-4306-9A4C-AEE86252E4B5}"/>
              </a:ext>
            </a:extLst>
          </p:cNvPr>
          <p:cNvSpPr txBox="1"/>
          <p:nvPr/>
        </p:nvSpPr>
        <p:spPr>
          <a:xfrm>
            <a:off x="1345095" y="6067692"/>
            <a:ext cx="9501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Have you ever found yourself being pressed by a situation that has you crying out to God?</a:t>
            </a:r>
          </a:p>
        </p:txBody>
      </p:sp>
    </p:spTree>
    <p:extLst>
      <p:ext uri="{BB962C8B-B14F-4D97-AF65-F5344CB8AC3E}">
        <p14:creationId xmlns:p14="http://schemas.microsoft.com/office/powerpoint/2010/main" val="5699626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64579"/>
            <a:ext cx="825572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Exodus 31: 12-13</a:t>
            </a:r>
          </a:p>
          <a:p>
            <a:r>
              <a:rPr lang="en-US" dirty="0"/>
              <a:t>And Yahweh spoke to Moshe, to say</a:t>
            </a:r>
          </a:p>
          <a:p>
            <a:r>
              <a:rPr lang="en-US" dirty="0"/>
              <a:t>And you, speak to the Sons of </a:t>
            </a:r>
            <a:r>
              <a:rPr lang="en-US" dirty="0" err="1"/>
              <a:t>Yis’ra’ayl</a:t>
            </a:r>
            <a:r>
              <a:rPr lang="en-US" dirty="0"/>
              <a:t> (Israel), to say:</a:t>
            </a:r>
          </a:p>
          <a:p>
            <a:r>
              <a:rPr lang="en-US" dirty="0"/>
              <a:t>‘MY Sabbaths you are to guard, by all means, </a:t>
            </a:r>
          </a:p>
          <a:p>
            <a:r>
              <a:rPr lang="en-US" dirty="0"/>
              <a:t>for she is a </a:t>
            </a:r>
            <a:r>
              <a:rPr lang="en-US" b="1" dirty="0">
                <a:solidFill>
                  <a:srgbClr val="FF0000"/>
                </a:solidFill>
              </a:rPr>
              <a:t>SIGN</a:t>
            </a:r>
            <a:r>
              <a:rPr lang="en-US" dirty="0"/>
              <a:t> between me and you throughout your generations, </a:t>
            </a:r>
          </a:p>
          <a:p>
            <a:r>
              <a:rPr lang="en-US" dirty="0"/>
              <a:t>to know that I, Yahweh, am setting you apart.      </a:t>
            </a:r>
          </a:p>
          <a:p>
            <a:r>
              <a:rPr lang="en-US" dirty="0"/>
              <a:t>Set Apart = Sanctify  / make Holy       </a:t>
            </a:r>
            <a:r>
              <a:rPr lang="en-US" dirty="0" err="1"/>
              <a:t>kadosh</a:t>
            </a:r>
            <a:r>
              <a:rPr lang="en-US" dirty="0"/>
              <a:t>            </a:t>
            </a:r>
            <a:r>
              <a:rPr lang="he-IL" sz="4800" dirty="0"/>
              <a:t>קדש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1733006" y="2657569"/>
            <a:ext cx="18810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5400" dirty="0"/>
              <a:t>א ו ת</a:t>
            </a:r>
            <a:endParaRPr lang="en-US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1733006" y="3511451"/>
            <a:ext cx="7872549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     1) Ox  = Strength</a:t>
            </a:r>
          </a:p>
          <a:p>
            <a:r>
              <a:rPr lang="en-US" dirty="0"/>
              <a:t>           2)  Nail = Secure</a:t>
            </a:r>
          </a:p>
          <a:p>
            <a:pPr marL="342900" indent="-342900">
              <a:buAutoNum type="arabicParenR" startAt="3"/>
            </a:pPr>
            <a:r>
              <a:rPr lang="en-US" dirty="0"/>
              <a:t>Crossed sticks  = Sign of the Covenant</a:t>
            </a:r>
          </a:p>
          <a:p>
            <a:pPr marL="342900" indent="-342900">
              <a:buAutoNum type="arabicParenR" startAt="3"/>
            </a:pPr>
            <a:endParaRPr lang="en-US" sz="900" dirty="0"/>
          </a:p>
          <a:p>
            <a:r>
              <a:rPr lang="en-US" dirty="0"/>
              <a:t>                       </a:t>
            </a:r>
            <a:r>
              <a:rPr lang="en-US" sz="2400" dirty="0"/>
              <a:t>The strength of the Covenant secured!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0297" y="5011341"/>
            <a:ext cx="998002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The Shabbat is a token sign like a WEDDING RING –</a:t>
            </a:r>
          </a:p>
          <a:p>
            <a:pPr algn="ctr"/>
            <a:r>
              <a:rPr lang="en-US" sz="3200" dirty="0"/>
              <a:t>THE WITNESS THAT YOU ARE IN A MARRIAGE COVENANT WITH YAH!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19154" y="2796068"/>
            <a:ext cx="2830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Ot</a:t>
            </a:r>
            <a:r>
              <a:rPr lang="en-US" sz="3600" dirty="0"/>
              <a:t> = a sign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04069" y="6326888"/>
            <a:ext cx="35182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Many thanks to Dr Frank </a:t>
            </a:r>
            <a:r>
              <a:rPr lang="en-US" sz="1200" dirty="0" err="1"/>
              <a:t>Seekins</a:t>
            </a:r>
            <a:r>
              <a:rPr lang="en-US" sz="1200" dirty="0"/>
              <a:t> for inspiration in the Paleo Hebrew!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AE3D732-155D-4D78-AD4E-58630F68BF03}"/>
              </a:ext>
            </a:extLst>
          </p:cNvPr>
          <p:cNvSpPr/>
          <p:nvPr/>
        </p:nvSpPr>
        <p:spPr>
          <a:xfrm>
            <a:off x="5112621" y="3498574"/>
            <a:ext cx="360527" cy="267249"/>
          </a:xfrm>
          <a:custGeom>
            <a:avLst/>
            <a:gdLst>
              <a:gd name="connsiteX0" fmla="*/ 281014 w 360527"/>
              <a:gd name="connsiteY0" fmla="*/ 0 h 267249"/>
              <a:gd name="connsiteX1" fmla="*/ 188249 w 360527"/>
              <a:gd name="connsiteY1" fmla="*/ 92765 h 267249"/>
              <a:gd name="connsiteX2" fmla="*/ 121988 w 360527"/>
              <a:gd name="connsiteY2" fmla="*/ 145774 h 267249"/>
              <a:gd name="connsiteX3" fmla="*/ 68979 w 360527"/>
              <a:gd name="connsiteY3" fmla="*/ 198783 h 267249"/>
              <a:gd name="connsiteX4" fmla="*/ 42475 w 360527"/>
              <a:gd name="connsiteY4" fmla="*/ 251791 h 267249"/>
              <a:gd name="connsiteX5" fmla="*/ 2718 w 360527"/>
              <a:gd name="connsiteY5" fmla="*/ 265043 h 267249"/>
              <a:gd name="connsiteX6" fmla="*/ 360527 w 360527"/>
              <a:gd name="connsiteY6" fmla="*/ 265043 h 26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0527" h="267249">
                <a:moveTo>
                  <a:pt x="281014" y="0"/>
                </a:moveTo>
                <a:cubicBezTo>
                  <a:pt x="191430" y="149305"/>
                  <a:pt x="294715" y="4043"/>
                  <a:pt x="188249" y="92765"/>
                </a:cubicBezTo>
                <a:cubicBezTo>
                  <a:pt x="108326" y="159368"/>
                  <a:pt x="216908" y="114134"/>
                  <a:pt x="121988" y="145774"/>
                </a:cubicBezTo>
                <a:cubicBezTo>
                  <a:pt x="86650" y="251788"/>
                  <a:pt x="139657" y="128105"/>
                  <a:pt x="68979" y="198783"/>
                </a:cubicBezTo>
                <a:cubicBezTo>
                  <a:pt x="55010" y="212752"/>
                  <a:pt x="56444" y="237822"/>
                  <a:pt x="42475" y="251791"/>
                </a:cubicBezTo>
                <a:cubicBezTo>
                  <a:pt x="32597" y="261669"/>
                  <a:pt x="-11239" y="264461"/>
                  <a:pt x="2718" y="265043"/>
                </a:cubicBezTo>
                <a:cubicBezTo>
                  <a:pt x="121884" y="270008"/>
                  <a:pt x="241257" y="265043"/>
                  <a:pt x="360527" y="26504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3548CF4-34F2-435E-84C2-064F9EE82E00}"/>
              </a:ext>
            </a:extLst>
          </p:cNvPr>
          <p:cNvSpPr/>
          <p:nvPr/>
        </p:nvSpPr>
        <p:spPr>
          <a:xfrm>
            <a:off x="5261113" y="3498574"/>
            <a:ext cx="172278" cy="384313"/>
          </a:xfrm>
          <a:custGeom>
            <a:avLst/>
            <a:gdLst>
              <a:gd name="connsiteX0" fmla="*/ 0 w 172278"/>
              <a:gd name="connsiteY0" fmla="*/ 0 h 384313"/>
              <a:gd name="connsiteX1" fmla="*/ 39757 w 172278"/>
              <a:gd name="connsiteY1" fmla="*/ 66261 h 384313"/>
              <a:gd name="connsiteX2" fmla="*/ 79513 w 172278"/>
              <a:gd name="connsiteY2" fmla="*/ 132522 h 384313"/>
              <a:gd name="connsiteX3" fmla="*/ 132522 w 172278"/>
              <a:gd name="connsiteY3" fmla="*/ 265043 h 384313"/>
              <a:gd name="connsiteX4" fmla="*/ 159026 w 172278"/>
              <a:gd name="connsiteY4" fmla="*/ 357809 h 384313"/>
              <a:gd name="connsiteX5" fmla="*/ 172278 w 172278"/>
              <a:gd name="connsiteY5" fmla="*/ 384313 h 384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278" h="384313">
                <a:moveTo>
                  <a:pt x="0" y="0"/>
                </a:moveTo>
                <a:cubicBezTo>
                  <a:pt x="13252" y="22087"/>
                  <a:pt x="28238" y="43223"/>
                  <a:pt x="39757" y="66261"/>
                </a:cubicBezTo>
                <a:cubicBezTo>
                  <a:pt x="74164" y="135075"/>
                  <a:pt x="27743" y="80750"/>
                  <a:pt x="79513" y="132522"/>
                </a:cubicBezTo>
                <a:cubicBezTo>
                  <a:pt x="112264" y="230776"/>
                  <a:pt x="93522" y="187047"/>
                  <a:pt x="132522" y="265043"/>
                </a:cubicBezTo>
                <a:cubicBezTo>
                  <a:pt x="140899" y="298551"/>
                  <a:pt x="146352" y="326124"/>
                  <a:pt x="159026" y="357809"/>
                </a:cubicBezTo>
                <a:cubicBezTo>
                  <a:pt x="162694" y="366980"/>
                  <a:pt x="167861" y="375478"/>
                  <a:pt x="172278" y="38431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6F4E7BF-104F-48AD-96C9-3499A84E2985}"/>
              </a:ext>
            </a:extLst>
          </p:cNvPr>
          <p:cNvSpPr/>
          <p:nvPr/>
        </p:nvSpPr>
        <p:spPr>
          <a:xfrm>
            <a:off x="4585252" y="3935896"/>
            <a:ext cx="172278" cy="225287"/>
          </a:xfrm>
          <a:custGeom>
            <a:avLst/>
            <a:gdLst>
              <a:gd name="connsiteX0" fmla="*/ 0 w 172278"/>
              <a:gd name="connsiteY0" fmla="*/ 0 h 225287"/>
              <a:gd name="connsiteX1" fmla="*/ 119270 w 172278"/>
              <a:gd name="connsiteY1" fmla="*/ 26504 h 225287"/>
              <a:gd name="connsiteX2" fmla="*/ 132522 w 172278"/>
              <a:gd name="connsiteY2" fmla="*/ 106017 h 225287"/>
              <a:gd name="connsiteX3" fmla="*/ 145774 w 172278"/>
              <a:gd name="connsiteY3" fmla="*/ 172278 h 225287"/>
              <a:gd name="connsiteX4" fmla="*/ 172278 w 172278"/>
              <a:gd name="connsiteY4" fmla="*/ 225287 h 225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2278" h="225287">
                <a:moveTo>
                  <a:pt x="0" y="0"/>
                </a:moveTo>
                <a:cubicBezTo>
                  <a:pt x="39757" y="8835"/>
                  <a:pt x="87468" y="1062"/>
                  <a:pt x="119270" y="26504"/>
                </a:cubicBezTo>
                <a:cubicBezTo>
                  <a:pt x="140252" y="43289"/>
                  <a:pt x="127715" y="79580"/>
                  <a:pt x="132522" y="106017"/>
                </a:cubicBezTo>
                <a:cubicBezTo>
                  <a:pt x="136551" y="128178"/>
                  <a:pt x="138651" y="150909"/>
                  <a:pt x="145774" y="172278"/>
                </a:cubicBezTo>
                <a:cubicBezTo>
                  <a:pt x="152021" y="191019"/>
                  <a:pt x="172278" y="225287"/>
                  <a:pt x="172278" y="22528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2C07CE2-4585-480D-A941-84558941499F}"/>
              </a:ext>
            </a:extLst>
          </p:cNvPr>
          <p:cNvSpPr/>
          <p:nvPr/>
        </p:nvSpPr>
        <p:spPr>
          <a:xfrm>
            <a:off x="6215270" y="4134678"/>
            <a:ext cx="318052" cy="251792"/>
          </a:xfrm>
          <a:custGeom>
            <a:avLst/>
            <a:gdLst>
              <a:gd name="connsiteX0" fmla="*/ 0 w 318052"/>
              <a:gd name="connsiteY0" fmla="*/ 0 h 251792"/>
              <a:gd name="connsiteX1" fmla="*/ 66260 w 318052"/>
              <a:gd name="connsiteY1" fmla="*/ 26505 h 251792"/>
              <a:gd name="connsiteX2" fmla="*/ 119269 w 318052"/>
              <a:gd name="connsiteY2" fmla="*/ 79513 h 251792"/>
              <a:gd name="connsiteX3" fmla="*/ 132521 w 318052"/>
              <a:gd name="connsiteY3" fmla="*/ 119270 h 251792"/>
              <a:gd name="connsiteX4" fmla="*/ 225287 w 318052"/>
              <a:gd name="connsiteY4" fmla="*/ 185531 h 251792"/>
              <a:gd name="connsiteX5" fmla="*/ 251791 w 318052"/>
              <a:gd name="connsiteY5" fmla="*/ 225287 h 251792"/>
              <a:gd name="connsiteX6" fmla="*/ 304800 w 318052"/>
              <a:gd name="connsiteY6" fmla="*/ 238539 h 251792"/>
              <a:gd name="connsiteX7" fmla="*/ 318052 w 318052"/>
              <a:gd name="connsiteY7" fmla="*/ 251792 h 251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8052" h="251792">
                <a:moveTo>
                  <a:pt x="0" y="0"/>
                </a:moveTo>
                <a:cubicBezTo>
                  <a:pt x="22087" y="8835"/>
                  <a:pt x="47985" y="11276"/>
                  <a:pt x="66260" y="26505"/>
                </a:cubicBezTo>
                <a:cubicBezTo>
                  <a:pt x="160495" y="105034"/>
                  <a:pt x="-10303" y="36322"/>
                  <a:pt x="119269" y="79513"/>
                </a:cubicBezTo>
                <a:cubicBezTo>
                  <a:pt x="123686" y="92765"/>
                  <a:pt x="124402" y="107903"/>
                  <a:pt x="132521" y="119270"/>
                </a:cubicBezTo>
                <a:cubicBezTo>
                  <a:pt x="171825" y="174296"/>
                  <a:pt x="175007" y="168771"/>
                  <a:pt x="225287" y="185531"/>
                </a:cubicBezTo>
                <a:cubicBezTo>
                  <a:pt x="234122" y="198783"/>
                  <a:pt x="238539" y="216452"/>
                  <a:pt x="251791" y="225287"/>
                </a:cubicBezTo>
                <a:cubicBezTo>
                  <a:pt x="266946" y="235390"/>
                  <a:pt x="287889" y="231775"/>
                  <a:pt x="304800" y="238539"/>
                </a:cubicBezTo>
                <a:cubicBezTo>
                  <a:pt x="310600" y="240859"/>
                  <a:pt x="313635" y="247374"/>
                  <a:pt x="318052" y="2517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B600A0C-0904-4953-B16C-928A9E5AA4B8}"/>
              </a:ext>
            </a:extLst>
          </p:cNvPr>
          <p:cNvSpPr/>
          <p:nvPr/>
        </p:nvSpPr>
        <p:spPr>
          <a:xfrm>
            <a:off x="6268278" y="4200832"/>
            <a:ext cx="159026" cy="132629"/>
          </a:xfrm>
          <a:custGeom>
            <a:avLst/>
            <a:gdLst>
              <a:gd name="connsiteX0" fmla="*/ 0 w 159026"/>
              <a:gd name="connsiteY0" fmla="*/ 132629 h 132629"/>
              <a:gd name="connsiteX1" fmla="*/ 66261 w 159026"/>
              <a:gd name="connsiteY1" fmla="*/ 92872 h 132629"/>
              <a:gd name="connsiteX2" fmla="*/ 132522 w 159026"/>
              <a:gd name="connsiteY2" fmla="*/ 39864 h 132629"/>
              <a:gd name="connsiteX3" fmla="*/ 159026 w 159026"/>
              <a:gd name="connsiteY3" fmla="*/ 107 h 132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026" h="132629">
                <a:moveTo>
                  <a:pt x="0" y="132629"/>
                </a:moveTo>
                <a:cubicBezTo>
                  <a:pt x="22087" y="119377"/>
                  <a:pt x="46704" y="109635"/>
                  <a:pt x="66261" y="92872"/>
                </a:cubicBezTo>
                <a:cubicBezTo>
                  <a:pt x="142550" y="27481"/>
                  <a:pt x="40786" y="70442"/>
                  <a:pt x="132522" y="39864"/>
                </a:cubicBezTo>
                <a:cubicBezTo>
                  <a:pt x="147171" y="-4084"/>
                  <a:pt x="131805" y="107"/>
                  <a:pt x="159026" y="10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383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</TotalTime>
  <Words>238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Hebrew Shabbat Shots (In 5 minutes or less)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Hebrew Shabbat Shots (In 5 minutes or less)</dc:title>
  <dc:creator>Kathleen Floyd Youngs</dc:creator>
  <cp:lastModifiedBy>Kathleen Floyd Youngs</cp:lastModifiedBy>
  <cp:revision>3</cp:revision>
  <dcterms:created xsi:type="dcterms:W3CDTF">2019-10-16T11:53:59Z</dcterms:created>
  <dcterms:modified xsi:type="dcterms:W3CDTF">2019-10-16T13:30:35Z</dcterms:modified>
</cp:coreProperties>
</file>